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7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423" r:id="rId42"/>
    <p:sldId id="424" r:id="rId43"/>
    <p:sldId id="417" r:id="rId44"/>
    <p:sldId id="418" r:id="rId45"/>
    <p:sldId id="386" r:id="rId46"/>
    <p:sldId id="415" r:id="rId47"/>
    <p:sldId id="413" r:id="rId48"/>
    <p:sldId id="414" r:id="rId49"/>
    <p:sldId id="349" r:id="rId50"/>
    <p:sldId id="348" r:id="rId51"/>
    <p:sldId id="352" r:id="rId52"/>
    <p:sldId id="354" r:id="rId53"/>
    <p:sldId id="355" r:id="rId54"/>
    <p:sldId id="356" r:id="rId55"/>
    <p:sldId id="353" r:id="rId56"/>
    <p:sldId id="360" r:id="rId57"/>
    <p:sldId id="410" r:id="rId58"/>
    <p:sldId id="411" r:id="rId59"/>
    <p:sldId id="357" r:id="rId60"/>
    <p:sldId id="358" r:id="rId61"/>
    <p:sldId id="359" r:id="rId62"/>
    <p:sldId id="412" r:id="rId63"/>
    <p:sldId id="408" r:id="rId64"/>
    <p:sldId id="407" r:id="rId65"/>
    <p:sldId id="361" r:id="rId66"/>
    <p:sldId id="362" r:id="rId67"/>
    <p:sldId id="363" r:id="rId68"/>
    <p:sldId id="437" r:id="rId69"/>
    <p:sldId id="364" r:id="rId70"/>
    <p:sldId id="438" r:id="rId71"/>
    <p:sldId id="366" r:id="rId72"/>
    <p:sldId id="439" r:id="rId73"/>
    <p:sldId id="440" r:id="rId74"/>
    <p:sldId id="368" r:id="rId75"/>
    <p:sldId id="441" r:id="rId76"/>
    <p:sldId id="371" r:id="rId77"/>
    <p:sldId id="396" r:id="rId78"/>
    <p:sldId id="372" r:id="rId79"/>
    <p:sldId id="373" r:id="rId80"/>
    <p:sldId id="374" r:id="rId81"/>
    <p:sldId id="383" r:id="rId82"/>
    <p:sldId id="442" r:id="rId83"/>
    <p:sldId id="380" r:id="rId84"/>
    <p:sldId id="946" r:id="rId85"/>
    <p:sldId id="385" r:id="rId86"/>
    <p:sldId id="270" r:id="rId87"/>
    <p:sldId id="443" r:id="rId88"/>
    <p:sldId id="951" r:id="rId89"/>
    <p:sldId id="954" r:id="rId90"/>
    <p:sldId id="953" r:id="rId91"/>
    <p:sldId id="952" r:id="rId92"/>
    <p:sldId id="955" r:id="rId93"/>
    <p:sldId id="956" r:id="rId94"/>
    <p:sldId id="444" r:id="rId95"/>
    <p:sldId id="950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18.emf"/><Relationship Id="rId4" Type="http://schemas.openxmlformats.org/officeDocument/2006/relationships/image" Target="../media/image119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497531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717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Domino et al. “Validation of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 for a</a:t>
            </a:r>
          </a:p>
          <a:p>
            <a:r>
              <a:rPr lang="en-US" sz="1200" dirty="0"/>
              <a:t>large-scale JP-8 pool fire” Submitted Combust. Flame,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4562</TotalTime>
  <Words>7534</Words>
  <Application>Microsoft Macintosh PowerPoint</Application>
  <PresentationFormat>On-screen Show (4:3)</PresentationFormat>
  <Paragraphs>1265</Paragraphs>
  <Slides>95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216</cp:revision>
  <cp:lastPrinted>2021-04-20T15:48:42Z</cp:lastPrinted>
  <dcterms:created xsi:type="dcterms:W3CDTF">2017-10-14T01:15:26Z</dcterms:created>
  <dcterms:modified xsi:type="dcterms:W3CDTF">2021-04-29T17:23:43Z</dcterms:modified>
</cp:coreProperties>
</file>